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18"/>
  </p:notesMasterIdLst>
  <p:sldIdLst>
    <p:sldId id="256" r:id="rId3"/>
    <p:sldId id="272" r:id="rId4"/>
    <p:sldId id="280" r:id="rId5"/>
    <p:sldId id="281" r:id="rId6"/>
    <p:sldId id="282" r:id="rId7"/>
    <p:sldId id="273" r:id="rId8"/>
    <p:sldId id="284" r:id="rId9"/>
    <p:sldId id="274" r:id="rId10"/>
    <p:sldId id="275" r:id="rId11"/>
    <p:sldId id="276" r:id="rId12"/>
    <p:sldId id="277" r:id="rId13"/>
    <p:sldId id="285" r:id="rId14"/>
    <p:sldId id="286" r:id="rId15"/>
    <p:sldId id="288" r:id="rId16"/>
    <p:sldId id="289" r:id="rId17"/>
  </p:sldIdLst>
  <p:sldSz cx="9906000" cy="6858000" type="A4"/>
  <p:notesSz cx="9906000" cy="6858000"/>
  <p:defaultTextStyle>
    <a:lvl1pPr marL="0" indent="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1pPr>
    <a:lvl2pPr marL="457200" indent="4572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2pPr>
    <a:lvl3pPr marL="914400" indent="9144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3pPr>
    <a:lvl4pPr marL="1371600" indent="13716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4pPr>
    <a:lvl5pPr marL="1828800" indent="1828800" algn="l" defTabSz="914400">
      <a:lnSpc>
        <a:spcPct val="100000"/>
      </a:lnSpc>
      <a:spcBef>
        <a:spcPts val="0"/>
      </a:spcBef>
      <a:spcAft>
        <a:spcPts val="0"/>
      </a:spcAft>
      <a:buNone/>
      <a:defRPr lang="fr-FR" sz="1800" b="0" i="0">
        <a:solidFill>
          <a:schemeClr val="dk1"/>
        </a:solidFill>
        <a:latin typeface="Arial"/>
        <a:ea typeface="Arial"/>
      </a:defRPr>
    </a:lvl5pPr>
    <a:lvl6pPr>
      <a:defRPr lang="fr-FR" sz="1800"/>
    </a:lvl6pPr>
    <a:lvl7pPr>
      <a:defRPr lang="fr-FR" sz="1800"/>
    </a:lvl7pPr>
    <a:lvl8pPr>
      <a:defRPr lang="fr-FR" sz="1800"/>
    </a:lvl8pPr>
    <a:lvl9pPr>
      <a:defRPr lang="fr-FR" sz="1800"/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917" y="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4" name="Date Placeholder 2"/>
          <p:cNvSpPr>
            <a:spLocks noGrp="1"/>
          </p:cNvSpPr>
          <p:nvPr>
            <p:ph type="dt" idx="3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43700A4-E4A7-55B5-E5E3-10C6B25C8A00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96597861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110579813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4476111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C4422EC-8B6C-ADFF-FCF6-13B6F862A9C9}" type="slidenum">
              <a:rPr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0407987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7413468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68008792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E63F91F-4294-8C1A-AF22-10DB9C852D77}" type="slidenum">
              <a:rPr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DCCA96-2F94-9F52-7CD8-729ED3A1127B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04079874" name="Slide Image Placeholder 1">
            <a:extLst>
              <a:ext uri="{FF2B5EF4-FFF2-40B4-BE49-F238E27FC236}">
                <a16:creationId xmlns:a16="http://schemas.microsoft.com/office/drawing/2014/main" id="{5A2B94C9-7065-6BBD-1187-0F2C7C784F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74134685" name="Notes Placeholder 2">
            <a:extLst>
              <a:ext uri="{FF2B5EF4-FFF2-40B4-BE49-F238E27FC236}">
                <a16:creationId xmlns:a16="http://schemas.microsoft.com/office/drawing/2014/main" id="{50098C7A-37B7-F09C-2BA1-CDDFA40C385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68008792" name="Slide Number Placeholder 3">
            <a:extLst>
              <a:ext uri="{FF2B5EF4-FFF2-40B4-BE49-F238E27FC236}">
                <a16:creationId xmlns:a16="http://schemas.microsoft.com/office/drawing/2014/main" id="{EF9A0F0C-5C4C-91E5-964E-AE92D1E318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E63F91F-4294-8C1A-AF22-10DB9C852D77}" type="slidenum">
              <a:rPr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66107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BB5612-7EEE-3E69-244D-0B10F6045EA9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04079874" name="Slide Image Placeholder 1">
            <a:extLst>
              <a:ext uri="{FF2B5EF4-FFF2-40B4-BE49-F238E27FC236}">
                <a16:creationId xmlns:a16="http://schemas.microsoft.com/office/drawing/2014/main" id="{29B8B69D-A408-3DC5-6977-257FBBDD5A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74134685" name="Notes Placeholder 2">
            <a:extLst>
              <a:ext uri="{FF2B5EF4-FFF2-40B4-BE49-F238E27FC236}">
                <a16:creationId xmlns:a16="http://schemas.microsoft.com/office/drawing/2014/main" id="{61E27EDB-63E8-9670-F42E-797C4B7A24F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68008792" name="Slide Number Placeholder 3">
            <a:extLst>
              <a:ext uri="{FF2B5EF4-FFF2-40B4-BE49-F238E27FC236}">
                <a16:creationId xmlns:a16="http://schemas.microsoft.com/office/drawing/2014/main" id="{033065BD-40CC-C062-3667-A4F52D755B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E63F91F-4294-8C1A-AF22-10DB9C852D77}" type="slidenum">
              <a:rPr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51147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587869-1840-00AF-C2D0-8BC378E0AC84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04079874" name="Slide Image Placeholder 1">
            <a:extLst>
              <a:ext uri="{FF2B5EF4-FFF2-40B4-BE49-F238E27FC236}">
                <a16:creationId xmlns:a16="http://schemas.microsoft.com/office/drawing/2014/main" id="{1A9600D2-8E37-62C1-029F-43E8896717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74134685" name="Notes Placeholder 2">
            <a:extLst>
              <a:ext uri="{FF2B5EF4-FFF2-40B4-BE49-F238E27FC236}">
                <a16:creationId xmlns:a16="http://schemas.microsoft.com/office/drawing/2014/main" id="{7E320BC4-F9F5-E8A7-1ECA-3CCB9315CAE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68008792" name="Slide Number Placeholder 3">
            <a:extLst>
              <a:ext uri="{FF2B5EF4-FFF2-40B4-BE49-F238E27FC236}">
                <a16:creationId xmlns:a16="http://schemas.microsoft.com/office/drawing/2014/main" id="{580F6D79-DBDE-5385-7E49-26827E014F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E63F91F-4294-8C1A-AF22-10DB9C852D77}" type="slidenum">
              <a:rPr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51278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E68B4B-34E9-6DAA-81B4-971BABB6DF13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04079874" name="Slide Image Placeholder 1">
            <a:extLst>
              <a:ext uri="{FF2B5EF4-FFF2-40B4-BE49-F238E27FC236}">
                <a16:creationId xmlns:a16="http://schemas.microsoft.com/office/drawing/2014/main" id="{D1E36D29-304B-46FA-FCC4-5B1FB0D9C3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874134685" name="Notes Placeholder 2">
            <a:extLst>
              <a:ext uri="{FF2B5EF4-FFF2-40B4-BE49-F238E27FC236}">
                <a16:creationId xmlns:a16="http://schemas.microsoft.com/office/drawing/2014/main" id="{96698358-4EAC-340F-45FB-62CA85B8268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1668008792" name="Slide Number Placeholder 3">
            <a:extLst>
              <a:ext uri="{FF2B5EF4-FFF2-40B4-BE49-F238E27FC236}">
                <a16:creationId xmlns:a16="http://schemas.microsoft.com/office/drawing/2014/main" id="{1CC828C4-B173-D752-A155-5688AE24A6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E63F91F-4294-8C1A-AF22-10DB9C852D77}" type="slidenum">
              <a:rPr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5440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69074338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2562170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77314753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FD2BACD-ED9C-2105-1720-06E36F3377D3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C07275-7DAA-6D11-6974-B3C45C248FCE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69074338" name="Slide Image Placeholder 1">
            <a:extLst>
              <a:ext uri="{FF2B5EF4-FFF2-40B4-BE49-F238E27FC236}">
                <a16:creationId xmlns:a16="http://schemas.microsoft.com/office/drawing/2014/main" id="{9CB0A335-2EDD-55D4-58E9-DC4D632E15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25621701" name="Notes Placeholder 2">
            <a:extLst>
              <a:ext uri="{FF2B5EF4-FFF2-40B4-BE49-F238E27FC236}">
                <a16:creationId xmlns:a16="http://schemas.microsoft.com/office/drawing/2014/main" id="{B8C38FF2-84A0-7E81-DC1B-337BD624799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77314753" name="Slide Number Placeholder 3">
            <a:extLst>
              <a:ext uri="{FF2B5EF4-FFF2-40B4-BE49-F238E27FC236}">
                <a16:creationId xmlns:a16="http://schemas.microsoft.com/office/drawing/2014/main" id="{4A5EC057-E024-2AE4-303D-5ACF5B653A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FD2BACD-ED9C-2105-1720-06E36F3377D3}" type="slidenum">
              <a:rPr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384278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1BB085-EBBD-DFBE-6486-EB5E5737ABD2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69074338" name="Slide Image Placeholder 1">
            <a:extLst>
              <a:ext uri="{FF2B5EF4-FFF2-40B4-BE49-F238E27FC236}">
                <a16:creationId xmlns:a16="http://schemas.microsoft.com/office/drawing/2014/main" id="{ECD8B233-53E2-8D06-7BCD-A5F28C806C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25621701" name="Notes Placeholder 2">
            <a:extLst>
              <a:ext uri="{FF2B5EF4-FFF2-40B4-BE49-F238E27FC236}">
                <a16:creationId xmlns:a16="http://schemas.microsoft.com/office/drawing/2014/main" id="{0C5B897F-EA29-25A3-7215-DDB15D31E15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77314753" name="Slide Number Placeholder 3">
            <a:extLst>
              <a:ext uri="{FF2B5EF4-FFF2-40B4-BE49-F238E27FC236}">
                <a16:creationId xmlns:a16="http://schemas.microsoft.com/office/drawing/2014/main" id="{DCA99AAA-8B3A-906F-E699-03B7E4D732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FD2BACD-ED9C-2105-1720-06E36F3377D3}" type="slidenum">
              <a:rPr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103555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27670B-18E5-A5C1-4FBE-B7DFA2F82AFD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69074338" name="Slide Image Placeholder 1">
            <a:extLst>
              <a:ext uri="{FF2B5EF4-FFF2-40B4-BE49-F238E27FC236}">
                <a16:creationId xmlns:a16="http://schemas.microsoft.com/office/drawing/2014/main" id="{8BF28113-487F-C294-DC8A-396E216AE9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25621701" name="Notes Placeholder 2">
            <a:extLst>
              <a:ext uri="{FF2B5EF4-FFF2-40B4-BE49-F238E27FC236}">
                <a16:creationId xmlns:a16="http://schemas.microsoft.com/office/drawing/2014/main" id="{17DE673D-F187-7553-0BFF-1A3B2E6D58B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77314753" name="Slide Number Placeholder 3">
            <a:extLst>
              <a:ext uri="{FF2B5EF4-FFF2-40B4-BE49-F238E27FC236}">
                <a16:creationId xmlns:a16="http://schemas.microsoft.com/office/drawing/2014/main" id="{864ADC34-BB35-F59E-86B6-1E1AC9B241C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FD2BACD-ED9C-2105-1720-06E36F3377D3}" type="slidenum">
              <a:rPr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4993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07620569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11529566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67578077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8DB8D2E-F600-5C35-5DEE-2AD6B7A93443}" type="slidenum">
              <a:rPr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B3ACD2-BD8F-AD88-F57F-481780128F25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07620569" name="Slide Image Placeholder 1">
            <a:extLst>
              <a:ext uri="{FF2B5EF4-FFF2-40B4-BE49-F238E27FC236}">
                <a16:creationId xmlns:a16="http://schemas.microsoft.com/office/drawing/2014/main" id="{81421D38-F22C-B890-3F46-9F3C8E7E8B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2115295669" name="Notes Placeholder 2">
            <a:extLst>
              <a:ext uri="{FF2B5EF4-FFF2-40B4-BE49-F238E27FC236}">
                <a16:creationId xmlns:a16="http://schemas.microsoft.com/office/drawing/2014/main" id="{9D19A34E-A5AF-8393-6C66-11123340830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67578077" name="Slide Number Placeholder 3">
            <a:extLst>
              <a:ext uri="{FF2B5EF4-FFF2-40B4-BE49-F238E27FC236}">
                <a16:creationId xmlns:a16="http://schemas.microsoft.com/office/drawing/2014/main" id="{43B92DA4-2AD1-EE48-B8A6-B8809C95FE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8DB8D2E-F600-5C35-5DEE-2AD6B7A93443}" type="slidenum">
              <a:rPr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14297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54141117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92376688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162088431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2017E86-C2D6-12A0-438F-CB1FDA70C178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0591156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792565622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69355121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2C8E894-81AC-AD76-D2A1-80437DC85F3F}" type="slidenum">
              <a:rPr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9" name="Shape 1009"/>
          <p:cNvSpPr>
            <a:spLocks noGrp="1" noChangeShapeType="1"/>
          </p:cNvSpPr>
          <p:nvPr>
            <p:ph type="dt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10" name="Shape 1010"/>
          <p:cNvSpPr>
            <a:spLocks noGrp="1" noChangeShapeType="1"/>
          </p:cNvSpPr>
          <p:nvPr>
            <p:ph type="ftr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11" name="Shape 1011"/>
          <p:cNvSpPr>
            <a:spLocks noGrp="1" noChangeShapeType="1"/>
          </p:cNvSpPr>
          <p:nvPr>
            <p:ph type="sldNum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0" name="Shape 1000"/>
          <p:cNvSpPr>
            <a:spLocks noGrp="1" noChangeShapeType="1"/>
          </p:cNvSpPr>
          <p:nvPr>
            <p:ph type="dt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01" name="Shape 1001"/>
          <p:cNvSpPr>
            <a:spLocks noGrp="1" noChangeShapeType="1"/>
          </p:cNvSpPr>
          <p:nvPr>
            <p:ph type="ftr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002" name="Shape 1002"/>
          <p:cNvSpPr>
            <a:spLocks noGrp="1" noChangeShapeType="1"/>
          </p:cNvSpPr>
          <p:nvPr>
            <p:ph type="sldNum"/>
          </p:nvPr>
        </p:nvSpPr>
        <p:spPr bwMode="auto">
          <a:prstGeom prst="rect">
            <a:avLst/>
          </a:prstGeom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3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4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0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5_Masque GdL Conseil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74" name="Espace réservé du numéro de diapositive 5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697912" y="115887"/>
            <a:ext cx="584200" cy="576262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lang="fr-FR" sz="1600">
                <a:solidFill>
                  <a:srgbClr val="7F7F7F"/>
                </a:solidFill>
              </a:rPr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1pPr>
      <a:lvl2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2pPr>
      <a:lvl3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3pPr>
      <a:lvl4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4pPr>
      <a:lvl5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titleStyle>
    <p:bodyStyle>
      <a:lvl1pPr marL="342900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►"/>
        <a:defRPr lang="fr-FR" sz="2400" b="0" i="0">
          <a:solidFill>
            <a:srgbClr val="E46C0A"/>
          </a:solidFill>
          <a:latin typeface="Arial"/>
          <a:ea typeface="Arial"/>
        </a:defRPr>
      </a:lvl1pPr>
      <a:lvl2pPr marL="742950" indent="457200" algn="l" defTabSz="914400">
        <a:lnSpc>
          <a:spcPct val="100000"/>
        </a:lnSpc>
        <a:spcBef>
          <a:spcPts val="0"/>
        </a:spcBef>
        <a:spcAft>
          <a:spcPts val="0"/>
        </a:spcAft>
        <a:buFont typeface="Wingdings"/>
        <a:buChar char="§"/>
        <a:defRPr lang="fr-FR" sz="1800" b="0" i="0">
          <a:solidFill>
            <a:schemeClr val="dk1"/>
          </a:solidFill>
          <a:latin typeface="Arial"/>
          <a:ea typeface="Arial"/>
        </a:defRPr>
      </a:lvl2pPr>
      <a:lvl3pPr marL="1143000" indent="91440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-"/>
        <a:defRPr lang="fr-FR" sz="1400" b="0" i="0">
          <a:solidFill>
            <a:schemeClr val="dk1"/>
          </a:solidFill>
          <a:latin typeface="Arial"/>
          <a:ea typeface="Arial"/>
        </a:defRPr>
      </a:lvl3pPr>
      <a:lvl4pPr marL="1600200" indent="1371600" algn="l" defTabSz="914400">
        <a:lnSpc>
          <a:spcPct val="100000"/>
        </a:lnSpc>
        <a:spcBef>
          <a:spcPts val="0"/>
        </a:spcBef>
        <a:spcAft>
          <a:spcPts val="0"/>
        </a:spcAft>
        <a:buChar char="–"/>
        <a:defRPr lang="fr-FR" sz="1600" b="0" i="0">
          <a:solidFill>
            <a:schemeClr val="dk1"/>
          </a:solidFill>
          <a:latin typeface="Arial"/>
          <a:ea typeface="Arial"/>
        </a:defRPr>
      </a:lvl4pPr>
      <a:lvl5pPr marL="2057400" indent="18288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lang="fr-FR" sz="16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</p:sldLayoutIdLst>
  <p:txStyles>
    <p:title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1pPr>
      <a:lvl2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2pPr>
      <a:lvl3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3pPr>
      <a:lvl4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4pPr>
      <a:lvl5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3200" b="0" i="0">
          <a:solidFill>
            <a:schemeClr val="dk2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titleStyle>
    <p:bodyStyle>
      <a:lvl1pPr marL="342900" indent="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►"/>
        <a:defRPr lang="fr-FR" sz="2400" b="0" i="0">
          <a:solidFill>
            <a:srgbClr val="E46C0A"/>
          </a:solidFill>
          <a:latin typeface="Arial"/>
          <a:ea typeface="Arial"/>
        </a:defRPr>
      </a:lvl1pPr>
      <a:lvl2pPr marL="742950" indent="457200" algn="l" defTabSz="914400">
        <a:lnSpc>
          <a:spcPct val="100000"/>
        </a:lnSpc>
        <a:spcBef>
          <a:spcPts val="0"/>
        </a:spcBef>
        <a:spcAft>
          <a:spcPts val="0"/>
        </a:spcAft>
        <a:buFont typeface="Wingdings"/>
        <a:buChar char="§"/>
        <a:defRPr lang="fr-FR" sz="1800" b="0" i="0">
          <a:solidFill>
            <a:schemeClr val="dk1"/>
          </a:solidFill>
          <a:latin typeface="Arial"/>
          <a:ea typeface="Arial"/>
        </a:defRPr>
      </a:lvl2pPr>
      <a:lvl3pPr marL="1143000" indent="914400" algn="l" defTabSz="914400">
        <a:lnSpc>
          <a:spcPct val="100000"/>
        </a:lnSpc>
        <a:spcBef>
          <a:spcPts val="0"/>
        </a:spcBef>
        <a:spcAft>
          <a:spcPts val="0"/>
        </a:spcAft>
        <a:buFont typeface="Arial"/>
        <a:buChar char="-"/>
        <a:defRPr lang="fr-FR" sz="1400" b="0" i="0">
          <a:solidFill>
            <a:schemeClr val="dk1"/>
          </a:solidFill>
          <a:latin typeface="Arial"/>
          <a:ea typeface="Arial"/>
        </a:defRPr>
      </a:lvl3pPr>
      <a:lvl4pPr marL="1600200" indent="1371600" algn="l" defTabSz="914400">
        <a:lnSpc>
          <a:spcPct val="100000"/>
        </a:lnSpc>
        <a:spcBef>
          <a:spcPts val="0"/>
        </a:spcBef>
        <a:spcAft>
          <a:spcPts val="0"/>
        </a:spcAft>
        <a:buChar char="–"/>
        <a:defRPr lang="fr-FR" sz="1600" b="0" i="0">
          <a:solidFill>
            <a:schemeClr val="dk1"/>
          </a:solidFill>
          <a:latin typeface="Arial"/>
          <a:ea typeface="Arial"/>
        </a:defRPr>
      </a:lvl4pPr>
      <a:lvl5pPr marL="2057400" indent="1828800" algn="l" defTabSz="914400">
        <a:lnSpc>
          <a:spcPct val="100000"/>
        </a:lnSpc>
        <a:spcBef>
          <a:spcPts val="0"/>
        </a:spcBef>
        <a:spcAft>
          <a:spcPts val="0"/>
        </a:spcAft>
        <a:buChar char="»"/>
        <a:defRPr lang="fr-FR" sz="16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bodyStyle>
    <p:otherStyle>
      <a:lvl1pPr marL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1pPr>
      <a:lvl2pPr marL="457200" indent="4572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2pPr>
      <a:lvl3pPr marL="914400" indent="9144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3pPr>
      <a:lvl4pPr marL="1371600" indent="13716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4pPr>
      <a:lvl5pPr marL="1828800" indent="1828800" algn="l" defTabSz="914400">
        <a:lnSpc>
          <a:spcPct val="100000"/>
        </a:lnSpc>
        <a:spcBef>
          <a:spcPts val="0"/>
        </a:spcBef>
        <a:spcAft>
          <a:spcPts val="0"/>
        </a:spcAft>
        <a:buNone/>
        <a:defRPr lang="fr-FR" sz="1800" b="0" i="0">
          <a:solidFill>
            <a:schemeClr val="dk1"/>
          </a:solidFill>
          <a:latin typeface="Arial"/>
          <a:ea typeface="Arial"/>
        </a:defRPr>
      </a:lvl5pPr>
      <a:lvl6pPr>
        <a:defRPr lang="fr-FR" sz="1800"/>
      </a:lvl6pPr>
      <a:lvl7pPr>
        <a:defRPr lang="fr-FR" sz="1800"/>
      </a:lvl7pPr>
      <a:lvl8pPr>
        <a:defRPr lang="fr-FR" sz="1800"/>
      </a:lvl8pPr>
      <a:lvl9pPr>
        <a:defRPr lang="fr-FR" sz="1800"/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101" name="Picture 7"/>
          <p:cNvPicPr>
            <a:picLocks noGrp="1" noChangeAspect="1"/>
          </p:cNvPicPr>
          <p:nvPr/>
        </p:nvPicPr>
        <p:blipFill>
          <a:blip r:embed="rId3"/>
          <a:stretch/>
        </p:blipFill>
        <p:spPr bwMode="auto">
          <a:xfrm>
            <a:off x="8051799" y="314325"/>
            <a:ext cx="1695450" cy="769937"/>
          </a:xfrm>
          <a:prstGeom prst="rect">
            <a:avLst/>
          </a:prstGeom>
          <a:noFill/>
        </p:spPr>
      </p:pic>
      <p:sp>
        <p:nvSpPr>
          <p:cNvPr id="2" name="ZoneTexte 7">
            <a:extLst>
              <a:ext uri="{FF2B5EF4-FFF2-40B4-BE49-F238E27FC236}">
                <a16:creationId xmlns:a16="http://schemas.microsoft.com/office/drawing/2014/main" id="{59B5BDD0-DB3C-6DA5-0C68-8806181DAB1E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325435" y="2051048"/>
            <a:ext cx="9434723" cy="138499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>
              <a:defRPr/>
            </a:pPr>
            <a:endParaRPr lang="fr-FR" dirty="0">
              <a:cs typeface="Arial"/>
            </a:endParaRPr>
          </a:p>
          <a:p>
            <a:pPr algn="ctr">
              <a:defRPr/>
            </a:pPr>
            <a:r>
              <a:rPr lang="fr-FR" dirty="0">
                <a:cs typeface="Arial"/>
              </a:rPr>
              <a:t>CPAM DU RHONE</a:t>
            </a:r>
          </a:p>
          <a:p>
            <a:pPr algn="ctr">
              <a:defRPr/>
            </a:pPr>
            <a:endParaRPr lang="fr-FR" dirty="0">
              <a:cs typeface="Arial"/>
            </a:endParaRPr>
          </a:p>
          <a:p>
            <a:pPr algn="ctr">
              <a:defRPr/>
            </a:pPr>
            <a:r>
              <a:rPr lang="fr-FR" b="1" dirty="0">
                <a:cs typeface="Arial"/>
              </a:rPr>
              <a:t>ANNEXE 3_FICHE RSE</a:t>
            </a:r>
          </a:p>
          <a:p>
            <a:pPr algn="ctr">
              <a:defRPr/>
            </a:pPr>
            <a:r>
              <a:rPr lang="fr-FR" dirty="0">
                <a:cs typeface="Arial"/>
              </a:rPr>
              <a:t>LOT 8_ ELEMENTS DECORATIFS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81B5D34-5A36-2947-5F89-9BC7604739CD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016896" y="4149080"/>
            <a:ext cx="4824412" cy="50006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lvl="0">
              <a:spcBef>
                <a:spcPts val="0"/>
              </a:spcBef>
              <a:buNone/>
              <a:defRPr/>
            </a:pPr>
            <a:r>
              <a:rPr lang="fr-FR" sz="1600" b="1" i="0" u="none" dirty="0"/>
              <a:t>NOM DE L’ENTREPRISE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714256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4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SPAC1 : Panneau circulaire acoustique décoratif suspendu – ajourée </a:t>
            </a:r>
            <a:endParaRPr sz="1400"/>
          </a:p>
        </p:txBody>
      </p:sp>
      <p:sp>
        <p:nvSpPr>
          <p:cNvPr id="233881438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2A074C78-C181-5224-1361-7293E8803453}" type="slidenum">
              <a:rPr lang="fr-FR" sz="1600">
                <a:solidFill>
                  <a:srgbClr val="7F7F7F"/>
                </a:solidFill>
              </a:rPr>
              <a:t>10</a:t>
            </a:fld>
            <a:endParaRPr/>
          </a:p>
        </p:txBody>
      </p:sp>
      <p:sp>
        <p:nvSpPr>
          <p:cNvPr id="2111045736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616436588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FF54E5E6-03E6-A3CF-19FC-334158FD575D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54503074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4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SPAC2 : Panneau acoustique décoratif suspendu–set de 4 pièces - D120 cm x H 24 cm</a:t>
            </a:r>
            <a:endParaRPr sz="1400"/>
          </a:p>
        </p:txBody>
      </p:sp>
      <p:sp>
        <p:nvSpPr>
          <p:cNvPr id="119634143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377B733-B407-F387-BCA1-5EA0A0B21197}" type="slidenum">
              <a:rPr lang="fr-FR" sz="1600">
                <a:solidFill>
                  <a:srgbClr val="7F7F7F"/>
                </a:solidFill>
              </a:rPr>
              <a:t>11</a:t>
            </a:fld>
            <a:endParaRPr/>
          </a:p>
        </p:txBody>
      </p:sp>
      <p:sp>
        <p:nvSpPr>
          <p:cNvPr id="157485515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350982922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D87C69DE-CFA6-6BBA-2152-46E04DC6DB4A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03C56CE8-E620-8966-4747-8B10020B7EA9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54503074" name="Titre 3">
            <a:extLst>
              <a:ext uri="{FF2B5EF4-FFF2-40B4-BE49-F238E27FC236}">
                <a16:creationId xmlns:a16="http://schemas.microsoft.com/office/drawing/2014/main" id="{196F5D5D-A789-F0BC-034E-0FA6FC1E909B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400" dirty="0">
                <a:solidFill>
                  <a:srgbClr val="C00000"/>
                </a:solidFill>
                <a:cs typeface="Arial"/>
              </a:rPr>
              <a:t>CLA1</a:t>
            </a:r>
            <a:r>
              <a:rPr lang="fr-FR" sz="14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: </a:t>
            </a:r>
            <a:r>
              <a:rPr lang="fr-FR" sz="1400" dirty="0">
                <a:solidFill>
                  <a:srgbClr val="C00000"/>
                </a:solidFill>
                <a:cs typeface="Arial"/>
              </a:rPr>
              <a:t>Claustra sur mesure motif 1 - 120*260cm</a:t>
            </a:r>
            <a:endParaRPr sz="1400" dirty="0"/>
          </a:p>
        </p:txBody>
      </p:sp>
      <p:sp>
        <p:nvSpPr>
          <p:cNvPr id="1196341439" name="Espace réservé du numéro de diapositive 2">
            <a:extLst>
              <a:ext uri="{FF2B5EF4-FFF2-40B4-BE49-F238E27FC236}">
                <a16:creationId xmlns:a16="http://schemas.microsoft.com/office/drawing/2014/main" id="{B1B9E4A0-4DD8-7E4B-29B5-4956C9B0B8E7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377B733-B407-F387-BCA1-5EA0A0B21197}" type="slidenum">
              <a:rPr lang="fr-FR" sz="1600">
                <a:solidFill>
                  <a:srgbClr val="7F7F7F"/>
                </a:solidFill>
              </a:rPr>
              <a:t>12</a:t>
            </a:fld>
            <a:endParaRPr/>
          </a:p>
        </p:txBody>
      </p:sp>
      <p:sp>
        <p:nvSpPr>
          <p:cNvPr id="157485515" name="Espace réservé du texte 5">
            <a:extLst>
              <a:ext uri="{FF2B5EF4-FFF2-40B4-BE49-F238E27FC236}">
                <a16:creationId xmlns:a16="http://schemas.microsoft.com/office/drawing/2014/main" id="{CF8E46AF-6450-CF13-21BB-067428EDBDC1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350982922" name="Espace réservé du texte 5">
            <a:extLst>
              <a:ext uri="{FF2B5EF4-FFF2-40B4-BE49-F238E27FC236}">
                <a16:creationId xmlns:a16="http://schemas.microsoft.com/office/drawing/2014/main" id="{488F9F47-D2A0-5BCA-A77C-5350D4981BB6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31750B7A-6311-974E-738B-249F8BDD44F2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403960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7430A566-0786-1054-EEE2-F7CE2F575A21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54503074" name="Titre 3">
            <a:extLst>
              <a:ext uri="{FF2B5EF4-FFF2-40B4-BE49-F238E27FC236}">
                <a16:creationId xmlns:a16="http://schemas.microsoft.com/office/drawing/2014/main" id="{44E9A121-6F97-4C34-0E23-618DF6128BFE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400" dirty="0">
                <a:solidFill>
                  <a:srgbClr val="C00000"/>
                </a:solidFill>
                <a:cs typeface="Arial"/>
              </a:rPr>
              <a:t>CLA2 </a:t>
            </a:r>
            <a:r>
              <a:rPr lang="fr-FR" sz="14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: </a:t>
            </a:r>
            <a:r>
              <a:rPr lang="fr-FR" sz="1400" dirty="0">
                <a:solidFill>
                  <a:srgbClr val="C00000"/>
                </a:solidFill>
                <a:cs typeface="Arial"/>
              </a:rPr>
              <a:t>Claustra sur mesure motif 2 - 120*260cm</a:t>
            </a:r>
            <a:endParaRPr sz="1400" dirty="0"/>
          </a:p>
        </p:txBody>
      </p:sp>
      <p:sp>
        <p:nvSpPr>
          <p:cNvPr id="1196341439" name="Espace réservé du numéro de diapositive 2">
            <a:extLst>
              <a:ext uri="{FF2B5EF4-FFF2-40B4-BE49-F238E27FC236}">
                <a16:creationId xmlns:a16="http://schemas.microsoft.com/office/drawing/2014/main" id="{F7B383C3-5EE2-D097-87C0-1C2270012512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377B733-B407-F387-BCA1-5EA0A0B21197}" type="slidenum">
              <a:rPr lang="fr-FR" sz="1600">
                <a:solidFill>
                  <a:srgbClr val="7F7F7F"/>
                </a:solidFill>
              </a:rPr>
              <a:t>13</a:t>
            </a:fld>
            <a:endParaRPr/>
          </a:p>
        </p:txBody>
      </p:sp>
      <p:sp>
        <p:nvSpPr>
          <p:cNvPr id="157485515" name="Espace réservé du texte 5">
            <a:extLst>
              <a:ext uri="{FF2B5EF4-FFF2-40B4-BE49-F238E27FC236}">
                <a16:creationId xmlns:a16="http://schemas.microsoft.com/office/drawing/2014/main" id="{17C6C037-F6A6-2A6B-2567-BB11B2C0D319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350982922" name="Espace réservé du texte 5">
            <a:extLst>
              <a:ext uri="{FF2B5EF4-FFF2-40B4-BE49-F238E27FC236}">
                <a16:creationId xmlns:a16="http://schemas.microsoft.com/office/drawing/2014/main" id="{2E0D9255-48B5-6BFA-B36E-36D02EA0CA70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6FA928F1-AE2D-38F4-E9F9-AF80070A9686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318261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E793726A-9745-B404-ECE9-83C851A0F95E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54503074" name="Titre 3">
            <a:extLst>
              <a:ext uri="{FF2B5EF4-FFF2-40B4-BE49-F238E27FC236}">
                <a16:creationId xmlns:a16="http://schemas.microsoft.com/office/drawing/2014/main" id="{540861FD-F7EA-6C7C-6691-DBA06ACD04EB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400" dirty="0">
                <a:solidFill>
                  <a:srgbClr val="C00000"/>
                </a:solidFill>
                <a:cs typeface="Arial"/>
              </a:rPr>
              <a:t>PF1: Panneau mural ajouré en feutrine type 1</a:t>
            </a:r>
          </a:p>
        </p:txBody>
      </p:sp>
      <p:sp>
        <p:nvSpPr>
          <p:cNvPr id="1196341439" name="Espace réservé du numéro de diapositive 2">
            <a:extLst>
              <a:ext uri="{FF2B5EF4-FFF2-40B4-BE49-F238E27FC236}">
                <a16:creationId xmlns:a16="http://schemas.microsoft.com/office/drawing/2014/main" id="{F372DFF3-B721-A5B1-5EE1-AADB251E2724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377B733-B407-F387-BCA1-5EA0A0B21197}" type="slidenum">
              <a:rPr lang="fr-FR" sz="1600">
                <a:solidFill>
                  <a:srgbClr val="7F7F7F"/>
                </a:solidFill>
              </a:rPr>
              <a:t>14</a:t>
            </a:fld>
            <a:endParaRPr/>
          </a:p>
        </p:txBody>
      </p:sp>
      <p:sp>
        <p:nvSpPr>
          <p:cNvPr id="157485515" name="Espace réservé du texte 5">
            <a:extLst>
              <a:ext uri="{FF2B5EF4-FFF2-40B4-BE49-F238E27FC236}">
                <a16:creationId xmlns:a16="http://schemas.microsoft.com/office/drawing/2014/main" id="{318D70F9-43BE-B434-7604-9421C39DCAD0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350982922" name="Espace réservé du texte 5">
            <a:extLst>
              <a:ext uri="{FF2B5EF4-FFF2-40B4-BE49-F238E27FC236}">
                <a16:creationId xmlns:a16="http://schemas.microsoft.com/office/drawing/2014/main" id="{EE6EE065-E538-446A-FF22-261AD7DC15E6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8F6BEB5A-8F15-71E8-FB02-768E5074DCE9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825624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B2BE0041-4227-916B-9911-70E2BA6CF12D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54503074" name="Titre 3">
            <a:extLst>
              <a:ext uri="{FF2B5EF4-FFF2-40B4-BE49-F238E27FC236}">
                <a16:creationId xmlns:a16="http://schemas.microsoft.com/office/drawing/2014/main" id="{815C11CC-2615-C75E-B901-505CEFF3E2AF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400" dirty="0">
                <a:solidFill>
                  <a:srgbClr val="C00000"/>
                </a:solidFill>
                <a:cs typeface="Arial"/>
              </a:rPr>
              <a:t>PF2: Panneau mural ajouré en feutrine type 2</a:t>
            </a:r>
          </a:p>
        </p:txBody>
      </p:sp>
      <p:sp>
        <p:nvSpPr>
          <p:cNvPr id="1196341439" name="Espace réservé du numéro de diapositive 2">
            <a:extLst>
              <a:ext uri="{FF2B5EF4-FFF2-40B4-BE49-F238E27FC236}">
                <a16:creationId xmlns:a16="http://schemas.microsoft.com/office/drawing/2014/main" id="{7BC9CC33-928F-1227-23F6-770631405388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377B733-B407-F387-BCA1-5EA0A0B21197}" type="slidenum">
              <a:rPr lang="fr-FR" sz="1600">
                <a:solidFill>
                  <a:srgbClr val="7F7F7F"/>
                </a:solidFill>
              </a:rPr>
              <a:t>15</a:t>
            </a:fld>
            <a:endParaRPr/>
          </a:p>
        </p:txBody>
      </p:sp>
      <p:sp>
        <p:nvSpPr>
          <p:cNvPr id="157485515" name="Espace réservé du texte 5">
            <a:extLst>
              <a:ext uri="{FF2B5EF4-FFF2-40B4-BE49-F238E27FC236}">
                <a16:creationId xmlns:a16="http://schemas.microsoft.com/office/drawing/2014/main" id="{0F78402F-4187-45EB-9A81-4809D8A16D2E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350982922" name="Espace réservé du texte 5">
            <a:extLst>
              <a:ext uri="{FF2B5EF4-FFF2-40B4-BE49-F238E27FC236}">
                <a16:creationId xmlns:a16="http://schemas.microsoft.com/office/drawing/2014/main" id="{4CC19DE7-2F2E-AC54-AF29-AD6C459AC6E9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C4377C64-02C2-C65E-69F6-F84E44ACD3D5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791764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4818796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ECL : Luminaire décoratif suspendu rotin multiple</a:t>
            </a:r>
            <a:endParaRPr sz="2800"/>
          </a:p>
        </p:txBody>
      </p:sp>
      <p:sp>
        <p:nvSpPr>
          <p:cNvPr id="172771036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2D05D18F-29A6-E39F-4769-981B61411CA9}" type="slidenum">
              <a:rPr lang="fr-FR" sz="1600">
                <a:solidFill>
                  <a:srgbClr val="7F7F7F"/>
                </a:solidFill>
              </a:rPr>
              <a:t>2</a:t>
            </a:fld>
            <a:endParaRPr/>
          </a:p>
        </p:txBody>
      </p:sp>
      <p:sp>
        <p:nvSpPr>
          <p:cNvPr id="1495280910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75141771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0987D26F-CE63-47F6-60D4-D80DC4E7DC58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B31CB9B0-DE37-AA29-9DD8-1528F8A65AA1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4818796" name="Titre 3">
            <a:extLst>
              <a:ext uri="{FF2B5EF4-FFF2-40B4-BE49-F238E27FC236}">
                <a16:creationId xmlns:a16="http://schemas.microsoft.com/office/drawing/2014/main" id="{48ED5AB6-F0DE-49F9-4ABA-817DA7A3A1EA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DFV : </a:t>
            </a:r>
            <a:r>
              <a:rPr lang="fr-FR" sz="1800" dirty="0">
                <a:solidFill>
                  <a:srgbClr val="C00000"/>
                </a:solidFill>
                <a:cs typeface="Arial"/>
              </a:rPr>
              <a:t>Structure en forme de vagues</a:t>
            </a:r>
            <a:endParaRPr sz="2800" dirty="0"/>
          </a:p>
        </p:txBody>
      </p:sp>
      <p:sp>
        <p:nvSpPr>
          <p:cNvPr id="1727710369" name="Espace réservé du numéro de diapositive 2">
            <a:extLst>
              <a:ext uri="{FF2B5EF4-FFF2-40B4-BE49-F238E27FC236}">
                <a16:creationId xmlns:a16="http://schemas.microsoft.com/office/drawing/2014/main" id="{FCAD1529-F54A-8D9B-ECD0-FCBAB53C91AE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2D05D18F-29A6-E39F-4769-981B61411CA9}" type="slidenum">
              <a:rPr lang="fr-FR" sz="1600">
                <a:solidFill>
                  <a:srgbClr val="7F7F7F"/>
                </a:solidFill>
              </a:rPr>
              <a:t>3</a:t>
            </a:fld>
            <a:endParaRPr/>
          </a:p>
        </p:txBody>
      </p:sp>
      <p:sp>
        <p:nvSpPr>
          <p:cNvPr id="1495280910" name="Espace réservé du texte 5">
            <a:extLst>
              <a:ext uri="{FF2B5EF4-FFF2-40B4-BE49-F238E27FC236}">
                <a16:creationId xmlns:a16="http://schemas.microsoft.com/office/drawing/2014/main" id="{C103DD45-1ABD-308B-3D0D-F35F46A4691E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75141771" name="Espace réservé du texte 5">
            <a:extLst>
              <a:ext uri="{FF2B5EF4-FFF2-40B4-BE49-F238E27FC236}">
                <a16:creationId xmlns:a16="http://schemas.microsoft.com/office/drawing/2014/main" id="{1947E958-8D30-1125-80F5-47C87EF5840B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F242AB94-A46D-A7D5-2BFF-393F4C237A24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053303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E28EBF3A-4CCB-BDBB-30D7-A3213821193B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4818796" name="Titre 3">
            <a:extLst>
              <a:ext uri="{FF2B5EF4-FFF2-40B4-BE49-F238E27FC236}">
                <a16:creationId xmlns:a16="http://schemas.microsoft.com/office/drawing/2014/main" id="{D277816F-37F2-A038-04A4-0860274E6E48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SFV : </a:t>
            </a:r>
            <a:r>
              <a:rPr lang="fr-FR" sz="1800" dirty="0">
                <a:solidFill>
                  <a:srgbClr val="C00000"/>
                </a:solidFill>
                <a:cs typeface="Arial"/>
              </a:rPr>
              <a:t>Structure forme vague autour d’un poteau</a:t>
            </a:r>
            <a:endParaRPr sz="2800" dirty="0"/>
          </a:p>
        </p:txBody>
      </p:sp>
      <p:sp>
        <p:nvSpPr>
          <p:cNvPr id="1727710369" name="Espace réservé du numéro de diapositive 2">
            <a:extLst>
              <a:ext uri="{FF2B5EF4-FFF2-40B4-BE49-F238E27FC236}">
                <a16:creationId xmlns:a16="http://schemas.microsoft.com/office/drawing/2014/main" id="{70FBB5E6-8C59-8A1E-D185-98FE0B456787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2D05D18F-29A6-E39F-4769-981B61411CA9}" type="slidenum">
              <a:rPr lang="fr-FR" sz="1600">
                <a:solidFill>
                  <a:srgbClr val="7F7F7F"/>
                </a:solidFill>
              </a:rPr>
              <a:t>4</a:t>
            </a:fld>
            <a:endParaRPr/>
          </a:p>
        </p:txBody>
      </p:sp>
      <p:sp>
        <p:nvSpPr>
          <p:cNvPr id="1495280910" name="Espace réservé du texte 5">
            <a:extLst>
              <a:ext uri="{FF2B5EF4-FFF2-40B4-BE49-F238E27FC236}">
                <a16:creationId xmlns:a16="http://schemas.microsoft.com/office/drawing/2014/main" id="{60F6F985-5434-312F-B67D-97E482CECBA7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75141771" name="Espace réservé du texte 5">
            <a:extLst>
              <a:ext uri="{FF2B5EF4-FFF2-40B4-BE49-F238E27FC236}">
                <a16:creationId xmlns:a16="http://schemas.microsoft.com/office/drawing/2014/main" id="{632FECBA-DED4-8D64-2A9E-F4774AF7C4FF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C1C82B20-F58F-4C8A-98A1-225DB8B3D273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389906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C848FD47-063E-06C8-2A3C-69AA66F4FEED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4818796" name="Titre 3">
            <a:extLst>
              <a:ext uri="{FF2B5EF4-FFF2-40B4-BE49-F238E27FC236}">
                <a16:creationId xmlns:a16="http://schemas.microsoft.com/office/drawing/2014/main" id="{D1D0518A-A093-FA57-8D53-BAEE13BCD261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TSF : </a:t>
            </a:r>
            <a:r>
              <a:rPr lang="fr-FR" sz="1800" dirty="0">
                <a:solidFill>
                  <a:srgbClr val="C00000"/>
                </a:solidFill>
                <a:cs typeface="Arial"/>
              </a:rPr>
              <a:t>Treillis à suspendre en faux plafond </a:t>
            </a:r>
            <a:endParaRPr sz="2800" dirty="0"/>
          </a:p>
        </p:txBody>
      </p:sp>
      <p:sp>
        <p:nvSpPr>
          <p:cNvPr id="1727710369" name="Espace réservé du numéro de diapositive 2">
            <a:extLst>
              <a:ext uri="{FF2B5EF4-FFF2-40B4-BE49-F238E27FC236}">
                <a16:creationId xmlns:a16="http://schemas.microsoft.com/office/drawing/2014/main" id="{C7C20505-B393-8E54-6DFF-AA254AFB1702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2D05D18F-29A6-E39F-4769-981B61411CA9}" type="slidenum">
              <a:rPr lang="fr-FR" sz="1600">
                <a:solidFill>
                  <a:srgbClr val="7F7F7F"/>
                </a:solidFill>
              </a:rPr>
              <a:t>5</a:t>
            </a:fld>
            <a:endParaRPr/>
          </a:p>
        </p:txBody>
      </p:sp>
      <p:sp>
        <p:nvSpPr>
          <p:cNvPr id="1495280910" name="Espace réservé du texte 5">
            <a:extLst>
              <a:ext uri="{FF2B5EF4-FFF2-40B4-BE49-F238E27FC236}">
                <a16:creationId xmlns:a16="http://schemas.microsoft.com/office/drawing/2014/main" id="{98000253-0BBF-E87C-3F02-12FDFBA42CB5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75141771" name="Espace réservé du texte 5">
            <a:extLst>
              <a:ext uri="{FF2B5EF4-FFF2-40B4-BE49-F238E27FC236}">
                <a16:creationId xmlns:a16="http://schemas.microsoft.com/office/drawing/2014/main" id="{A289C94A-EE04-738D-91F3-8715BB953139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46BA96E4-0864-BD6F-F3B6-BFC5266B7951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781133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00699796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ECL3 : Eclairage type suspension – verre teinté vert diam.20cm</a:t>
            </a:r>
            <a:endParaRPr sz="2800"/>
          </a:p>
        </p:txBody>
      </p:sp>
      <p:sp>
        <p:nvSpPr>
          <p:cNvPr id="202063112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F3654F96-C091-36FF-128C-7B055393978B}" type="slidenum">
              <a:rPr lang="fr-FR" sz="1600">
                <a:solidFill>
                  <a:srgbClr val="7F7F7F"/>
                </a:solidFill>
              </a:rPr>
              <a:t>6</a:t>
            </a:fld>
            <a:endParaRPr/>
          </a:p>
        </p:txBody>
      </p:sp>
      <p:sp>
        <p:nvSpPr>
          <p:cNvPr id="1064287417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587138549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15E965E2-33F8-DB6A-0DAC-0BB7E6839022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B5E1BB39-0EAA-B577-BF66-1CC194BDF4BE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00699796" name="Titre 3">
            <a:extLst>
              <a:ext uri="{FF2B5EF4-FFF2-40B4-BE49-F238E27FC236}">
                <a16:creationId xmlns:a16="http://schemas.microsoft.com/office/drawing/2014/main" id="{8D0A01EE-DEB0-36E2-EFEE-FE49C88F3E6A}"/>
              </a:ext>
            </a:extLst>
          </p:cNvPr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lvl="0">
              <a:defRPr/>
            </a:pPr>
            <a:r>
              <a:rPr lang="fr-FR" sz="1800" b="0" i="0" u="none" strike="noStrike" cap="none" spc="0" dirty="0">
                <a:solidFill>
                  <a:srgbClr val="C00000"/>
                </a:solidFill>
                <a:latin typeface="Arial"/>
                <a:ea typeface="Arial"/>
                <a:cs typeface="Arial"/>
              </a:rPr>
              <a:t>ECL4 : </a:t>
            </a:r>
            <a:r>
              <a:rPr lang="fr-FR" sz="1800" dirty="0">
                <a:solidFill>
                  <a:srgbClr val="C00000"/>
                </a:solidFill>
                <a:cs typeface="Arial"/>
              </a:rPr>
              <a:t>Eclairage cylindrique</a:t>
            </a:r>
            <a:endParaRPr sz="2800" dirty="0"/>
          </a:p>
        </p:txBody>
      </p:sp>
      <p:sp>
        <p:nvSpPr>
          <p:cNvPr id="2020631124" name="Espace réservé du numéro de diapositive 2">
            <a:extLst>
              <a:ext uri="{FF2B5EF4-FFF2-40B4-BE49-F238E27FC236}">
                <a16:creationId xmlns:a16="http://schemas.microsoft.com/office/drawing/2014/main" id="{D8565F3A-D3DB-DF9E-93EF-A0373A0D6C48}"/>
              </a:ext>
            </a:extLst>
          </p:cNvPr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F3654F96-C091-36FF-128C-7B055393978B}" type="slidenum">
              <a:rPr lang="fr-FR" sz="1600">
                <a:solidFill>
                  <a:srgbClr val="7F7F7F"/>
                </a:solidFill>
              </a:rPr>
              <a:t>7</a:t>
            </a:fld>
            <a:endParaRPr/>
          </a:p>
        </p:txBody>
      </p:sp>
      <p:sp>
        <p:nvSpPr>
          <p:cNvPr id="1064287417" name="Espace réservé du texte 5">
            <a:extLst>
              <a:ext uri="{FF2B5EF4-FFF2-40B4-BE49-F238E27FC236}">
                <a16:creationId xmlns:a16="http://schemas.microsoft.com/office/drawing/2014/main" id="{357AD0CD-1EEC-0EA4-20DD-F99974A604FB}"/>
              </a:ext>
            </a:extLst>
          </p:cNvPr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587138549" name="Espace réservé du texte 5">
            <a:extLst>
              <a:ext uri="{FF2B5EF4-FFF2-40B4-BE49-F238E27FC236}">
                <a16:creationId xmlns:a16="http://schemas.microsoft.com/office/drawing/2014/main" id="{A8D816FD-8D5B-0FBF-C0C6-3121296C14B7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DA0939BC-85F9-BC4A-9264-828B319595E6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295804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39660923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8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ECLC : Luminaire décoratif suspendu laqué - circulation diamètre 23*H16cm</a:t>
            </a:r>
            <a:endParaRPr sz="2800"/>
          </a:p>
        </p:txBody>
      </p:sp>
      <p:sp>
        <p:nvSpPr>
          <p:cNvPr id="1821489084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E7D3F3D5-0F4C-B17C-823F-201FAE3CBA1D}" type="slidenum">
              <a:rPr lang="fr-FR" sz="1600">
                <a:solidFill>
                  <a:srgbClr val="7F7F7F"/>
                </a:solidFill>
              </a:rPr>
              <a:t>8</a:t>
            </a:fld>
            <a:endParaRPr/>
          </a:p>
        </p:txBody>
      </p:sp>
      <p:sp>
        <p:nvSpPr>
          <p:cNvPr id="911600120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151918989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2DD67C09-D220-A74C-4554-5558FD38A296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09866619" name="Titre 3"/>
          <p:cNvSpPr>
            <a:spLocks noGrp="1" noChangeShapeType="1"/>
          </p:cNvSpPr>
          <p:nvPr>
            <p:ph type="title"/>
          </p:nvPr>
        </p:nvSpPr>
        <p:spPr bwMode="auto">
          <a:xfrm>
            <a:off x="623886" y="115886"/>
            <a:ext cx="8074024" cy="576261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0" i="0">
                <a:solidFill>
                  <a:schemeClr val="dk2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fr-FR" sz="1400" b="0" i="0" u="none" strike="noStrike" cap="none" spc="0">
                <a:solidFill>
                  <a:srgbClr val="C00000"/>
                </a:solidFill>
                <a:latin typeface="Arial"/>
                <a:ea typeface="Arial"/>
                <a:cs typeface="Arial"/>
              </a:rPr>
              <a:t>SPAC : Grille acoustique en PET à suspendre en faux plafonds L300 cm × L183 cm × H20,5 cm</a:t>
            </a:r>
            <a:endParaRPr sz="1400"/>
          </a:p>
        </p:txBody>
      </p:sp>
      <p:sp>
        <p:nvSpPr>
          <p:cNvPr id="72431919" name="Espace réservé du numéro de diapositive 2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8697911" y="115886"/>
            <a:ext cx="584199" cy="576261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B81C6FB5-5045-9F95-7B79-05801CA89BFE}" type="slidenum">
              <a:rPr lang="fr-FR" sz="1600">
                <a:solidFill>
                  <a:srgbClr val="7F7F7F"/>
                </a:solidFill>
              </a:rPr>
              <a:t>9</a:t>
            </a:fld>
            <a:endParaRPr/>
          </a:p>
        </p:txBody>
      </p:sp>
      <p:sp>
        <p:nvSpPr>
          <p:cNvPr id="1244414091" name="Espace réservé du texte 5"/>
          <p:cNvSpPr>
            <a:spLocks noGrp="1" noChangeShapeType="1"/>
          </p:cNvSpPr>
          <p:nvPr>
            <p:ph type="body"/>
          </p:nvPr>
        </p:nvSpPr>
        <p:spPr bwMode="auto">
          <a:xfrm>
            <a:off x="560386" y="665161"/>
            <a:ext cx="8721724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►"/>
              <a:defRPr sz="2400" b="0" i="0">
                <a:solidFill>
                  <a:srgbClr val="E46C0A"/>
                </a:solidFill>
                <a:latin typeface="Arial"/>
                <a:ea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§"/>
              <a:defRPr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-"/>
              <a:defRPr sz="14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1600" b="0" i="0">
                <a:solidFill>
                  <a:schemeClr val="dk1"/>
                </a:solidFill>
                <a:latin typeface="Arial"/>
                <a:ea typeface="Arial"/>
              </a:defRPr>
            </a:lvl5pPr>
          </a:lstStyle>
          <a:p>
            <a:pPr marL="0" lvl="0" indent="0">
              <a:spcBef>
                <a:spcPts val="0"/>
              </a:spcBef>
              <a:buClr>
                <a:srgbClr val="31859C"/>
              </a:buClr>
              <a:buFont typeface="Arial"/>
              <a:buChar char=" "/>
              <a:defRPr/>
            </a:pPr>
            <a:r>
              <a:rPr>
                <a:solidFill>
                  <a:schemeClr val="dk1"/>
                </a:solidFill>
              </a:rPr>
              <a:t>Nom du produit //Gamme</a:t>
            </a:r>
            <a:endParaRPr/>
          </a:p>
        </p:txBody>
      </p:sp>
      <p:sp>
        <p:nvSpPr>
          <p:cNvPr id="1762203514" name="Espace réservé du texte 5"/>
          <p:cNvSpPr txBox="1">
            <a:spLocks noGrp="1" noChangeShapeType="1"/>
          </p:cNvSpPr>
          <p:nvPr/>
        </p:nvSpPr>
        <p:spPr bwMode="auto">
          <a:xfrm>
            <a:off x="6958499" y="557211"/>
            <a:ext cx="2592387" cy="639761"/>
          </a:xfrm>
          <a:prstGeom prst="rect">
            <a:avLst/>
          </a:prstGeom>
          <a:noFill/>
        </p:spPr>
        <p:txBody>
          <a:bodyPr lIns="0" tIns="45720" rIns="0" bIns="45720" anchor="ctr" anchorCtr="0"/>
          <a:lstStyle/>
          <a:p>
            <a:pPr lvl="0" indent="0" algn="ctr">
              <a:spcBef>
                <a:spcPts val="0"/>
              </a:spcBef>
              <a:buClr>
                <a:srgbClr val="31859C"/>
              </a:buClr>
              <a:buChar char=" "/>
              <a:defRPr/>
            </a:pPr>
            <a:r>
              <a:rPr lang="fr-FR" sz="1600">
                <a:solidFill>
                  <a:srgbClr val="C00000"/>
                </a:solidFill>
              </a:rPr>
              <a:t>Logo ou nom de l’entreprise</a:t>
            </a:r>
            <a:endParaRPr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6F64DCCC-7CF1-6FA6-5186-EF05E5E12054}"/>
              </a:ext>
            </a:extLst>
          </p:cNvPr>
          <p:cNvSpPr txBox="1">
            <a:spLocks noGrp="1" noChangeShapeType="1"/>
          </p:cNvSpPr>
          <p:nvPr/>
        </p:nvSpPr>
        <p:spPr bwMode="auto">
          <a:xfrm>
            <a:off x="496888" y="1854199"/>
            <a:ext cx="7624464" cy="4646612"/>
          </a:xfrm>
          <a:prstGeom prst="rect">
            <a:avLst/>
          </a:prstGeom>
          <a:noFill/>
        </p:spPr>
        <p:txBody>
          <a:bodyPr lIns="0" tIns="45720" rIns="0" bIns="45720"/>
          <a:lstStyle/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Pourcentage du « produit gisement » dans le produit fini : </a:t>
            </a:r>
            <a:endParaRPr dirty="0"/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Taux de matière recyclée dans la production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Comment se gère la fin de vie du produit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>
                <a:latin typeface="+mj-lt"/>
              </a:rPr>
              <a:t>Recyclabilité (séparabilité des matériaux en fin de vie)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Politique de réduction des déchets et gestion des déchets mis en place pour le marché :</a:t>
            </a:r>
          </a:p>
          <a:p>
            <a:pPr marL="358775" lvl="1" indent="-179388">
              <a:lnSpc>
                <a:spcPct val="250000"/>
              </a:lnSpc>
              <a:spcBef>
                <a:spcPts val="300"/>
              </a:spcBef>
              <a:spcAft>
                <a:spcPts val="300"/>
              </a:spcAft>
              <a:buFont typeface="Wingdings"/>
              <a:buChar char="§"/>
              <a:defRPr/>
            </a:pPr>
            <a:r>
              <a:rPr lang="fr-FR" sz="1200" dirty="0"/>
              <a:t>Bilan carbone / CO² du produit :</a:t>
            </a:r>
            <a:endParaRPr lang="fr-FR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  <a:p>
            <a:pPr marL="179387" lvl="1" indent="0">
              <a:spcBef>
                <a:spcPts val="300"/>
              </a:spcBef>
              <a:spcAft>
                <a:spcPts val="300"/>
              </a:spcAft>
              <a:defRPr/>
            </a:pPr>
            <a:endParaRPr lang="en-US" sz="16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:fade/>
      </p:transition>
    </mc:Choice>
    <mc:Fallback xmlns:w="http://schemas.openxmlformats.org/wordprocessingml/2006/main" xmlns:m="http://schemas.openxmlformats.org/officeDocument/2006/math" xmlns="">
      <p:transition spd="med" advClick="1">
        <p:fade thruBlk="0"/>
      </p:transition>
    </mc:Fallback>
  </mc:AlternateContent>
</p:sld>
</file>

<file path=ppt/theme/theme1.xml><?xml version="1.0" encoding="utf-8"?>
<a:theme xmlns:a="http://schemas.openxmlformats.org/drawingml/2006/main" name="1_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default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1_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default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asque GdL Conseil">
  <a:themeElements>
    <a:clrScheme name="Default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AAAAAA"/>
      </a:accent3>
      <a:accent4>
        <a:srgbClr val="DCDCDC"/>
      </a:accent4>
      <a:accent5>
        <a:srgbClr val="DBF1FA"/>
      </a:accent5>
      <a:accent6>
        <a:srgbClr val="4B9DCA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Wingdings"/>
        <a:ea typeface="Arial"/>
        <a:cs typeface="Arial"/>
      </a:minorFont>
    </a:fontScheme>
    <a:fmtScheme name="Defaul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>
    <a:extraClrScheme>
      <a:clrScheme name="1_Masque GdL Conseil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AAAAAA"/>
        </a:accent3>
        <a:accent4>
          <a:srgbClr val="DCDCDC"/>
        </a:accent4>
        <a:accent5>
          <a:srgbClr val="DBF1FA"/>
        </a:accent5>
        <a:accent6>
          <a:srgbClr val="4B9DCA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1256</Words>
  <Application>Microsoft Office PowerPoint</Application>
  <DocSecurity>0</DocSecurity>
  <PresentationFormat>Format A4 (210 x 297 mm)</PresentationFormat>
  <Paragraphs>245</Paragraphs>
  <Slides>15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15</vt:i4>
      </vt:variant>
    </vt:vector>
  </HeadingPairs>
  <TitlesOfParts>
    <vt:vector size="19" baseType="lpstr">
      <vt:lpstr>Arial</vt:lpstr>
      <vt:lpstr>Wingdings</vt:lpstr>
      <vt:lpstr>1_Masque GdL Conseil</vt:lpstr>
      <vt:lpstr>Masque GdL Conseil</vt:lpstr>
      <vt:lpstr>Présentation PowerPoint</vt:lpstr>
      <vt:lpstr>ECL : Luminaire décoratif suspendu rotin multiple</vt:lpstr>
      <vt:lpstr>DFV : Structure en forme de vagues</vt:lpstr>
      <vt:lpstr>SFV : Structure forme vague autour d’un poteau</vt:lpstr>
      <vt:lpstr>TSF : Treillis à suspendre en faux plafond </vt:lpstr>
      <vt:lpstr>ECL3 : Eclairage type suspension – verre teinté vert diam.20cm</vt:lpstr>
      <vt:lpstr>ECL4 : Eclairage cylindrique</vt:lpstr>
      <vt:lpstr>ECLC : Luminaire décoratif suspendu laqué - circulation diamètre 23*H16cm</vt:lpstr>
      <vt:lpstr>SPAC : Grille acoustique en PET à suspendre en faux plafonds L300 cm × L183 cm × H20,5 cm</vt:lpstr>
      <vt:lpstr>SPAC1 : Panneau circulaire acoustique décoratif suspendu – ajourée </vt:lpstr>
      <vt:lpstr>SPAC2 : Panneau acoustique décoratif suspendu–set de 4 pièces - D120 cm x H 24 cm</vt:lpstr>
      <vt:lpstr>CLA1: Claustra sur mesure motif 1 - 120*260cm</vt:lpstr>
      <vt:lpstr>CLA2 : Claustra sur mesure motif 2 - 120*260cm</vt:lpstr>
      <vt:lpstr>PF1: Panneau mural ajouré en feutrine type 1</vt:lpstr>
      <vt:lpstr>PF2: Panneau mural ajouré en feutrine type 2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Patrick Sener</dc:creator>
  <cp:keywords/>
  <dc:description/>
  <cp:lastModifiedBy>PEZELIER ELODIE (CPAM RHONE)</cp:lastModifiedBy>
  <cp:revision>378</cp:revision>
  <dcterms:created xsi:type="dcterms:W3CDTF">2010-02-02T08:16:00Z</dcterms:created>
  <dcterms:modified xsi:type="dcterms:W3CDTF">2025-10-20T08:08:35Z</dcterms:modified>
  <cp:category/>
  <dc:identifier/>
  <cp:contentStatus/>
  <dc:language/>
  <cp:version/>
</cp:coreProperties>
</file>